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22" r:id="rId2"/>
    <p:sldId id="283" r:id="rId3"/>
    <p:sldId id="323" r:id="rId4"/>
    <p:sldId id="334" r:id="rId5"/>
    <p:sldId id="335" r:id="rId6"/>
    <p:sldId id="337" r:id="rId7"/>
    <p:sldId id="338" r:id="rId8"/>
    <p:sldId id="336" r:id="rId9"/>
    <p:sldId id="333" r:id="rId10"/>
    <p:sldId id="327" r:id="rId11"/>
    <p:sldId id="328" r:id="rId12"/>
    <p:sldId id="329" r:id="rId13"/>
    <p:sldId id="324" r:id="rId14"/>
    <p:sldId id="325" r:id="rId15"/>
    <p:sldId id="326" r:id="rId16"/>
    <p:sldId id="330" r:id="rId17"/>
    <p:sldId id="331" r:id="rId18"/>
    <p:sldId id="332" r:id="rId19"/>
    <p:sldId id="339" r:id="rId20"/>
    <p:sldId id="340" r:id="rId21"/>
    <p:sldId id="341" r:id="rId22"/>
    <p:sldId id="345" r:id="rId23"/>
    <p:sldId id="342" r:id="rId24"/>
    <p:sldId id="343" r:id="rId25"/>
    <p:sldId id="346" r:id="rId2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6BA8C6D8-6BE3-4B5C-90FC-84206682A499}">
          <p14:sldIdLst/>
        </p14:section>
        <p14:section name="표지" id="{2960AB2F-5431-432D-B7A1-55A8492653F6}">
          <p14:sldIdLst>
            <p14:sldId id="322"/>
            <p14:sldId id="283"/>
            <p14:sldId id="323"/>
            <p14:sldId id="334"/>
            <p14:sldId id="335"/>
          </p14:sldIdLst>
        </p14:section>
        <p14:section name="서브표지" id="{72B009D2-92CB-4978-9B1F-63C40A717255}">
          <p14:sldIdLst>
            <p14:sldId id="337"/>
            <p14:sldId id="338"/>
            <p14:sldId id="336"/>
          </p14:sldIdLst>
        </p14:section>
        <p14:section name="간지" id="{18D954C0-2D42-4615-AE24-D38DD18A840C}">
          <p14:sldIdLst>
            <p14:sldId id="333"/>
            <p14:sldId id="327"/>
            <p14:sldId id="328"/>
            <p14:sldId id="329"/>
            <p14:sldId id="324"/>
            <p14:sldId id="325"/>
            <p14:sldId id="326"/>
            <p14:sldId id="330"/>
            <p14:sldId id="331"/>
            <p14:sldId id="332"/>
          </p14:sldIdLst>
        </p14:section>
        <p14:section name="내지" id="{818F5B13-5682-4B2E-AEF3-A2C5E6A0FDB8}">
          <p14:sldIdLst>
            <p14:sldId id="339"/>
            <p14:sldId id="340"/>
            <p14:sldId id="341"/>
            <p14:sldId id="345"/>
            <p14:sldId id="342"/>
            <p14:sldId id="343"/>
            <p14:sldId id="34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1A74"/>
    <a:srgbClr val="434343"/>
    <a:srgbClr val="6600FF"/>
    <a:srgbClr val="FF0066"/>
    <a:srgbClr val="3ACEC0"/>
    <a:srgbClr val="3366FF"/>
    <a:srgbClr val="6666FF"/>
    <a:srgbClr val="00CCFF"/>
    <a:srgbClr val="0066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56" autoAdjust="0"/>
    <p:restoredTop sz="91370" autoAdjust="0"/>
  </p:normalViewPr>
  <p:slideViewPr>
    <p:cSldViewPr>
      <p:cViewPr>
        <p:scale>
          <a:sx n="75" d="100"/>
          <a:sy n="75" d="100"/>
        </p:scale>
        <p:origin x="-1512" y="-5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100" d="100"/>
          <a:sy n="100" d="100"/>
        </p:scale>
        <p:origin x="-3600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0E9F63-EAB9-4D91-AD25-52C564D8FE39}" type="datetimeFigureOut">
              <a:rPr lang="ko-KR" altLang="en-US" smtClean="0"/>
              <a:pPr/>
              <a:t>2018-05-24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6DAC73-7C44-4F7F-B0FF-CEA2473EFCF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571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0875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9664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742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5562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1161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D470D-8292-43A1-A8D9-84B2081B73B6}" type="datetimeFigureOut">
              <a:rPr lang="ko-KR" altLang="en-US" smtClean="0"/>
              <a:pPr/>
              <a:t>2018-05-24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42573-478F-4668-BCB1-88417E8561B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071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D470D-8292-43A1-A8D9-84B2081B73B6}" type="datetimeFigureOut">
              <a:rPr lang="ko-KR" altLang="en-US" smtClean="0"/>
              <a:pPr/>
              <a:t>2018-05-24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42573-478F-4668-BCB1-88417E8561B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49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1" r:id="rId4"/>
    <p:sldLayoutId id="2147483653" r:id="rId5"/>
    <p:sldLayoutId id="2147483655" r:id="rId6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표지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1</a:t>
            </a:r>
          </a:p>
          <a:p>
            <a:r>
              <a:rPr lang="ko-KR" altLang="en-US" dirty="0" err="1" smtClean="0">
                <a:solidFill>
                  <a:schemeClr val="bg2">
                    <a:lumMod val="10000"/>
                  </a:schemeClr>
                </a:solidFill>
              </a:rPr>
              <a:t>골라쓰세요</a:t>
            </a:r>
            <a:endParaRPr lang="en-US" altLang="ko-KR" dirty="0" smtClean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725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본문스타일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1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9672" y="1128344"/>
            <a:ext cx="6696744" cy="144016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4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문서의 제목</a:t>
            </a:r>
            <a:endParaRPr lang="en-US" altLang="ko-KR" sz="4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4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4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bold 42pt</a:t>
            </a:r>
            <a:endParaRPr lang="ko-KR" altLang="en-US" sz="4200" b="1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19672" y="2802535"/>
            <a:ext cx="6696744" cy="7740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본문 서브 제목  </a:t>
            </a:r>
            <a:r>
              <a:rPr lang="ko-KR" altLang="en-US" sz="20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BOLD 20pt</a:t>
            </a:r>
          </a:p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글줄을 입력하세요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  <a:endParaRPr lang="ko-KR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12" name="slide1_shape2"/>
          <p:cNvCxnSpPr/>
          <p:nvPr/>
        </p:nvCxnSpPr>
        <p:spPr>
          <a:xfrm flipH="1">
            <a:off x="1548472" y="2568504"/>
            <a:ext cx="7199992" cy="0"/>
          </a:xfrm>
          <a:prstGeom prst="line">
            <a:avLst/>
          </a:prstGeom>
          <a:ln w="12700" cap="flat">
            <a:solidFill>
              <a:srgbClr val="6600FF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7_shape4"/>
          <p:cNvSpPr/>
          <p:nvPr/>
        </p:nvSpPr>
        <p:spPr>
          <a:xfrm>
            <a:off x="1547664" y="3720632"/>
            <a:ext cx="6768752" cy="572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atinLnBrk="1">
              <a:lnSpc>
                <a:spcPct val="120000"/>
              </a:lnSpc>
            </a:pP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내용을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작성하세요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 marL="0" latinLnBrk="1">
              <a:lnSpc>
                <a:spcPct val="120000"/>
              </a:lnSpc>
            </a:pP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본문은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 err="1" smtClean="0"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en-US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 smtClean="0">
                <a:latin typeface="나눔바른고딕" pitchFamily="50" charset="-127"/>
                <a:ea typeface="나눔바른고딕" pitchFamily="50" charset="-127"/>
              </a:rPr>
              <a:t>, 13pt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/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글자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간격은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dirty="0" smtClean="0">
                <a:latin typeface="나눔바른고딕" pitchFamily="50" charset="-127"/>
                <a:ea typeface="나눔바른고딕" pitchFamily="50" charset="-127"/>
              </a:rPr>
              <a:t>표준으로</a:t>
            </a:r>
            <a:r>
              <a:rPr lang="en-US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0.2pt /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줄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간격은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1.2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배를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권장</a:t>
            </a:r>
            <a:r>
              <a:rPr lang="en-US" altLang="ko-KR" sz="1300" kern="1200" dirty="0" smtClean="0">
                <a:latin typeface="나눔바른고딕" pitchFamily="50" charset="-127"/>
                <a:ea typeface="나눔바른고딕" pitchFamily="50" charset="-127"/>
              </a:rPr>
              <a:t>.</a:t>
            </a:r>
            <a:endParaRPr lang="en-US" altLang="ko-KR" sz="1300" kern="12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674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표지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2</a:t>
            </a:r>
          </a:p>
          <a:p>
            <a:r>
              <a:rPr lang="ko-KR" altLang="en-US" dirty="0" err="1" smtClean="0">
                <a:solidFill>
                  <a:schemeClr val="bg2">
                    <a:lumMod val="10000"/>
                  </a:schemeClr>
                </a:solidFill>
              </a:rPr>
              <a:t>골라쓰세요</a:t>
            </a:r>
            <a:endParaRPr lang="en-US" altLang="ko-KR" dirty="0" smtClean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891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본문스타일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2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19672" y="1128344"/>
            <a:ext cx="6696744" cy="144016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4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문서의 제목</a:t>
            </a:r>
            <a:endParaRPr lang="en-US" altLang="ko-KR" sz="4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4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4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bold 42pt</a:t>
            </a:r>
            <a:endParaRPr lang="ko-KR" altLang="en-US" sz="4200" b="1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19672" y="2802535"/>
            <a:ext cx="6696744" cy="7740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본문 서브 제목  </a:t>
            </a:r>
            <a:r>
              <a:rPr lang="ko-KR" altLang="en-US" sz="20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BOLD 20pt</a:t>
            </a:r>
          </a:p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글줄을 입력하세요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  <a:endParaRPr lang="ko-KR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7" name="slide1_shape2"/>
          <p:cNvCxnSpPr/>
          <p:nvPr/>
        </p:nvCxnSpPr>
        <p:spPr>
          <a:xfrm flipH="1">
            <a:off x="1548472" y="2568504"/>
            <a:ext cx="7199992" cy="0"/>
          </a:xfrm>
          <a:prstGeom prst="line">
            <a:avLst/>
          </a:prstGeom>
          <a:ln w="12700" cap="flat">
            <a:solidFill>
              <a:srgbClr val="FF0066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7_shape4"/>
          <p:cNvSpPr/>
          <p:nvPr/>
        </p:nvSpPr>
        <p:spPr>
          <a:xfrm>
            <a:off x="1547664" y="3720632"/>
            <a:ext cx="6768752" cy="572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atinLnBrk="1">
              <a:lnSpc>
                <a:spcPct val="120000"/>
              </a:lnSpc>
            </a:pP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내용을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작성하세요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 marL="0" latinLnBrk="1">
              <a:lnSpc>
                <a:spcPct val="120000"/>
              </a:lnSpc>
            </a:pP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본문은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 err="1" smtClean="0"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en-US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 smtClean="0">
                <a:latin typeface="나눔바른고딕" pitchFamily="50" charset="-127"/>
                <a:ea typeface="나눔바른고딕" pitchFamily="50" charset="-127"/>
              </a:rPr>
              <a:t>, 13pt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/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글자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간격은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dirty="0" smtClean="0">
                <a:latin typeface="나눔바른고딕" pitchFamily="50" charset="-127"/>
                <a:ea typeface="나눔바른고딕" pitchFamily="50" charset="-127"/>
              </a:rPr>
              <a:t>표준으로</a:t>
            </a:r>
            <a:r>
              <a:rPr lang="en-US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0.2pt /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줄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간격은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1.2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배를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권장</a:t>
            </a:r>
            <a:r>
              <a:rPr lang="en-US" altLang="ko-KR" sz="1300" kern="1200" dirty="0" smtClean="0">
                <a:latin typeface="나눔바른고딕" pitchFamily="50" charset="-127"/>
                <a:ea typeface="나눔바른고딕" pitchFamily="50" charset="-127"/>
              </a:rPr>
              <a:t>.</a:t>
            </a:r>
            <a:endParaRPr lang="en-US" altLang="ko-KR" sz="1300" kern="12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563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본문스타일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3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" name="TextBox 2"/>
          <p:cNvSpPr txBox="1">
            <a:spLocks noChangeArrowheads="1"/>
          </p:cNvSpPr>
          <p:nvPr/>
        </p:nvSpPr>
        <p:spPr bwMode="auto">
          <a:xfrm>
            <a:off x="493200" y="693857"/>
            <a:ext cx="2559996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kumimoji="0" lang="ko-KR" altLang="en-US" sz="2800" b="1" spc="-150" dirty="0" smtClean="0">
                <a:latin typeface="나눔바른고딕" pitchFamily="50" charset="-127"/>
                <a:ea typeface="나눔바른고딕" pitchFamily="50" charset="-127"/>
              </a:rPr>
              <a:t>제목을 기입합니다</a:t>
            </a:r>
            <a:endParaRPr kumimoji="0" lang="ko-KR" altLang="en-US" sz="2800" b="1" spc="-150" dirty="0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467544" y="1772815"/>
            <a:ext cx="8352928" cy="45719"/>
            <a:chOff x="251520" y="1772816"/>
            <a:chExt cx="8640960" cy="0"/>
          </a:xfrm>
        </p:grpSpPr>
        <p:cxnSp>
          <p:nvCxnSpPr>
            <p:cNvPr id="7" name="직선 연결선 6"/>
            <p:cNvCxnSpPr/>
            <p:nvPr/>
          </p:nvCxnSpPr>
          <p:spPr>
            <a:xfrm>
              <a:off x="251520" y="1772816"/>
              <a:ext cx="3024336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3347864" y="1772816"/>
              <a:ext cx="5544616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4"/>
          <p:cNvSpPr txBox="1">
            <a:spLocks noChangeArrowheads="1"/>
          </p:cNvSpPr>
          <p:nvPr/>
        </p:nvSpPr>
        <p:spPr bwMode="auto">
          <a:xfrm>
            <a:off x="493200" y="1990581"/>
            <a:ext cx="289786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ko-KR" altLang="en-US" sz="1400" b="1" dirty="0" smtClean="0">
                <a:latin typeface="나눔바른고딕" pitchFamily="50" charset="-127"/>
                <a:ea typeface="나눔바른고딕" pitchFamily="50" charset="-127"/>
              </a:rPr>
              <a:t>본문 내용의 제목을 기입합니다</a:t>
            </a:r>
            <a:r>
              <a:rPr kumimoji="0" lang="en-US" altLang="ko-KR" sz="1400" b="1" dirty="0" smtClean="0">
                <a:latin typeface="나눔바른고딕" pitchFamily="50" charset="-127"/>
                <a:ea typeface="나눔바른고딕" pitchFamily="50" charset="-127"/>
              </a:rPr>
              <a:t>. </a:t>
            </a:r>
          </a:p>
          <a:p>
            <a:pPr eaLnBrk="1" hangingPunct="1">
              <a:lnSpc>
                <a:spcPct val="150000"/>
              </a:lnSpc>
            </a:pPr>
            <a:r>
              <a:rPr kumimoji="0" lang="en-US" altLang="ko-KR" sz="1400" b="1" dirty="0" smtClean="0"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kumimoji="0" lang="ko-KR" altLang="en-US" sz="1400" b="1" dirty="0" err="1" smtClean="0"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kumimoji="0" lang="ko-KR" altLang="en-US" sz="1400" b="1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kumimoji="0" lang="en-US" altLang="ko-KR" sz="1400" b="1" dirty="0" smtClean="0">
                <a:latin typeface="나눔바른고딕" pitchFamily="50" charset="-127"/>
                <a:ea typeface="나눔바른고딕" pitchFamily="50" charset="-127"/>
              </a:rPr>
              <a:t>Bold / 14pt)</a:t>
            </a:r>
            <a:endParaRPr kumimoji="0" lang="ko-KR" altLang="en-US" sz="1400" b="1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TextBox 4"/>
          <p:cNvSpPr txBox="1">
            <a:spLocks noChangeArrowheads="1"/>
          </p:cNvSpPr>
          <p:nvPr/>
        </p:nvSpPr>
        <p:spPr bwMode="auto">
          <a:xfrm>
            <a:off x="3491880" y="1999873"/>
            <a:ext cx="532859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→  상세 본문 내용을 기입합니다</a:t>
            </a:r>
            <a:r>
              <a:rPr kumimoji="0" lang="en-US" altLang="ko-KR" sz="1200" dirty="0" smtClean="0">
                <a:latin typeface="나눔바른고딕" pitchFamily="50" charset="-127"/>
                <a:ea typeface="나눔바른고딕" pitchFamily="50" charset="-127"/>
              </a:rPr>
              <a:t>. (</a:t>
            </a:r>
            <a:r>
              <a:rPr kumimoji="0" lang="ko-KR" altLang="en-US" sz="1200" dirty="0" err="1" smtClean="0"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kumimoji="0"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kumimoji="0" lang="en-US" altLang="ko-KR" sz="1200" dirty="0" smtClean="0">
                <a:latin typeface="나눔바른고딕" pitchFamily="50" charset="-127"/>
                <a:ea typeface="나눔바른고딕" pitchFamily="50" charset="-127"/>
              </a:rPr>
              <a:t>/ 12pt)</a:t>
            </a:r>
            <a:endParaRPr kumimoji="0" lang="ko-KR" altLang="en-US" sz="12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563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본문스타일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4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" name="TextBox 2"/>
          <p:cNvSpPr txBox="1">
            <a:spLocks noChangeArrowheads="1"/>
          </p:cNvSpPr>
          <p:nvPr/>
        </p:nvSpPr>
        <p:spPr bwMode="auto">
          <a:xfrm>
            <a:off x="493200" y="693857"/>
            <a:ext cx="2559996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kumimoji="0" lang="ko-KR" altLang="en-US" sz="2800" b="1" spc="-150" dirty="0" smtClean="0">
                <a:latin typeface="나눔바른고딕" pitchFamily="50" charset="-127"/>
                <a:ea typeface="나눔바른고딕" pitchFamily="50" charset="-127"/>
              </a:rPr>
              <a:t>제목을 기입합니다</a:t>
            </a:r>
            <a:endParaRPr kumimoji="0" lang="ko-KR" altLang="en-US" sz="2800" b="1" spc="-150" dirty="0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467544" y="1772815"/>
            <a:ext cx="8352928" cy="45719"/>
            <a:chOff x="251520" y="1772816"/>
            <a:chExt cx="8640960" cy="0"/>
          </a:xfrm>
        </p:grpSpPr>
        <p:cxnSp>
          <p:nvCxnSpPr>
            <p:cNvPr id="7" name="직선 연결선 6"/>
            <p:cNvCxnSpPr/>
            <p:nvPr/>
          </p:nvCxnSpPr>
          <p:spPr>
            <a:xfrm>
              <a:off x="251520" y="1772816"/>
              <a:ext cx="3024336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3347864" y="1772816"/>
              <a:ext cx="5544616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4"/>
          <p:cNvSpPr txBox="1">
            <a:spLocks noChangeArrowheads="1"/>
          </p:cNvSpPr>
          <p:nvPr/>
        </p:nvSpPr>
        <p:spPr bwMode="auto">
          <a:xfrm>
            <a:off x="493200" y="1990581"/>
            <a:ext cx="289786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ko-KR" altLang="en-US" sz="1400" b="1" dirty="0" smtClean="0">
                <a:latin typeface="나눔바른고딕" pitchFamily="50" charset="-127"/>
                <a:ea typeface="나눔바른고딕" pitchFamily="50" charset="-127"/>
              </a:rPr>
              <a:t>본문 내용의 제목을 기입합니다</a:t>
            </a:r>
            <a:r>
              <a:rPr kumimoji="0" lang="en-US" altLang="ko-KR" sz="1400" b="1" dirty="0" smtClean="0">
                <a:latin typeface="나눔바른고딕" pitchFamily="50" charset="-127"/>
                <a:ea typeface="나눔바른고딕" pitchFamily="50" charset="-127"/>
              </a:rPr>
              <a:t>. </a:t>
            </a:r>
          </a:p>
          <a:p>
            <a:pPr eaLnBrk="1" hangingPunct="1">
              <a:lnSpc>
                <a:spcPct val="150000"/>
              </a:lnSpc>
            </a:pPr>
            <a:r>
              <a:rPr kumimoji="0" lang="en-US" altLang="ko-KR" sz="1400" b="1" dirty="0" smtClean="0"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kumimoji="0" lang="ko-KR" altLang="en-US" sz="1400" b="1" dirty="0" err="1" smtClean="0"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kumimoji="0" lang="ko-KR" altLang="en-US" sz="1400" b="1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kumimoji="0" lang="en-US" altLang="ko-KR" sz="1400" b="1" dirty="0" smtClean="0">
                <a:latin typeface="나눔바른고딕" pitchFamily="50" charset="-127"/>
                <a:ea typeface="나눔바른고딕" pitchFamily="50" charset="-127"/>
              </a:rPr>
              <a:t>Bold / 14pt)</a:t>
            </a:r>
            <a:endParaRPr kumimoji="0" lang="ko-KR" altLang="en-US" sz="1400" b="1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TextBox 4"/>
          <p:cNvSpPr txBox="1">
            <a:spLocks noChangeArrowheads="1"/>
          </p:cNvSpPr>
          <p:nvPr/>
        </p:nvSpPr>
        <p:spPr bwMode="auto">
          <a:xfrm>
            <a:off x="3491880" y="1999873"/>
            <a:ext cx="532859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→  상세 본문 내용을 기입합니다</a:t>
            </a:r>
            <a:r>
              <a:rPr kumimoji="0" lang="en-US" altLang="ko-KR" sz="1200" dirty="0" smtClean="0">
                <a:latin typeface="나눔바른고딕" pitchFamily="50" charset="-127"/>
                <a:ea typeface="나눔바른고딕" pitchFamily="50" charset="-127"/>
              </a:rPr>
              <a:t>. (</a:t>
            </a:r>
            <a:r>
              <a:rPr kumimoji="0" lang="ko-KR" altLang="en-US" sz="1200" dirty="0" err="1" smtClean="0"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kumimoji="0" lang="ko-KR" altLang="en-US" sz="1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kumimoji="0" lang="en-US" altLang="ko-KR" sz="1200" dirty="0" smtClean="0">
                <a:latin typeface="나눔바른고딕" pitchFamily="50" charset="-127"/>
                <a:ea typeface="나눔바른고딕" pitchFamily="50" charset="-127"/>
              </a:rPr>
              <a:t>/ 12pt)</a:t>
            </a:r>
            <a:endParaRPr kumimoji="0" lang="ko-KR" altLang="en-US" sz="12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983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본문스타일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5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19672" y="1128344"/>
            <a:ext cx="6696744" cy="144016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42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문서의 제목</a:t>
            </a:r>
            <a:endParaRPr lang="en-US" altLang="ko-KR" sz="4200" b="1" dirty="0" smtClean="0">
              <a:solidFill>
                <a:srgbClr val="2B1A74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200" b="1" dirty="0" err="1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42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42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bold 42pt</a:t>
            </a:r>
            <a:endParaRPr lang="ko-KR" altLang="en-US" sz="4200" b="1" dirty="0">
              <a:solidFill>
                <a:srgbClr val="2B1A74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19672" y="2802535"/>
            <a:ext cx="6696744" cy="7740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본문 서브 제목  </a:t>
            </a:r>
            <a:r>
              <a:rPr lang="ko-KR" altLang="en-US" sz="20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BOLD 20pt</a:t>
            </a:r>
          </a:p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글줄을 입력하세요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  <a:endParaRPr lang="ko-KR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13" name="slide1_shape2"/>
          <p:cNvCxnSpPr/>
          <p:nvPr/>
        </p:nvCxnSpPr>
        <p:spPr>
          <a:xfrm flipH="1">
            <a:off x="1548472" y="2568504"/>
            <a:ext cx="6767944" cy="0"/>
          </a:xfrm>
          <a:prstGeom prst="line">
            <a:avLst/>
          </a:prstGeom>
          <a:ln w="12700" cap="flat">
            <a:solidFill>
              <a:srgbClr val="6600FF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7_shape4"/>
          <p:cNvSpPr/>
          <p:nvPr/>
        </p:nvSpPr>
        <p:spPr>
          <a:xfrm>
            <a:off x="1547664" y="3720632"/>
            <a:ext cx="6768752" cy="572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atinLnBrk="1">
              <a:lnSpc>
                <a:spcPct val="120000"/>
              </a:lnSpc>
            </a:pP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내용을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작성하세요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 marL="0" latinLnBrk="1">
              <a:lnSpc>
                <a:spcPct val="120000"/>
              </a:lnSpc>
            </a:pP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본문은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 err="1" smtClean="0"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en-US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 smtClean="0">
                <a:latin typeface="나눔바른고딕" pitchFamily="50" charset="-127"/>
                <a:ea typeface="나눔바른고딕" pitchFamily="50" charset="-127"/>
              </a:rPr>
              <a:t>, 13pt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/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글자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간격은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dirty="0" smtClean="0">
                <a:latin typeface="나눔바른고딕" pitchFamily="50" charset="-127"/>
                <a:ea typeface="나눔바른고딕" pitchFamily="50" charset="-127"/>
              </a:rPr>
              <a:t>표준으로</a:t>
            </a:r>
            <a:r>
              <a:rPr lang="en-US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0.2pt /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줄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간격은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1.2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배를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권장</a:t>
            </a:r>
            <a:r>
              <a:rPr lang="en-US" altLang="ko-KR" sz="1300" kern="1200" dirty="0" smtClean="0">
                <a:latin typeface="나눔바른고딕" pitchFamily="50" charset="-127"/>
                <a:ea typeface="나눔바른고딕" pitchFamily="50" charset="-127"/>
              </a:rPr>
              <a:t>.</a:t>
            </a:r>
            <a:endParaRPr lang="en-US" altLang="ko-KR" sz="1300" kern="12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563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본문스타일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6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19672" y="1128344"/>
            <a:ext cx="6696744" cy="144016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4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문서의 제목</a:t>
            </a:r>
            <a:endParaRPr lang="en-US" altLang="ko-KR" sz="4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2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4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4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bold 42pt</a:t>
            </a:r>
            <a:endParaRPr lang="ko-KR" altLang="en-US" sz="42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19672" y="2802535"/>
            <a:ext cx="6696744" cy="7740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본문 서브 제목  </a:t>
            </a:r>
            <a:r>
              <a:rPr lang="ko-KR" altLang="en-US" sz="20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BOLD 20pt</a:t>
            </a:r>
          </a:p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글줄을 입력하세요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  <a:endParaRPr lang="ko-KR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7" name="slide1_shape2"/>
          <p:cNvCxnSpPr/>
          <p:nvPr/>
        </p:nvCxnSpPr>
        <p:spPr>
          <a:xfrm flipH="1">
            <a:off x="1548472" y="2568504"/>
            <a:ext cx="6767944" cy="0"/>
          </a:xfrm>
          <a:prstGeom prst="line">
            <a:avLst/>
          </a:prstGeom>
          <a:ln w="12700" cap="flat">
            <a:solidFill>
              <a:srgbClr val="FF0066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7_shape4"/>
          <p:cNvSpPr/>
          <p:nvPr/>
        </p:nvSpPr>
        <p:spPr>
          <a:xfrm>
            <a:off x="1547664" y="3720632"/>
            <a:ext cx="6768752" cy="572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atinLnBrk="1">
              <a:lnSpc>
                <a:spcPct val="120000"/>
              </a:lnSpc>
            </a:pP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내용을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작성하세요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 marL="0" latinLnBrk="1">
              <a:lnSpc>
                <a:spcPct val="120000"/>
              </a:lnSpc>
            </a:pP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본문은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 err="1" smtClean="0"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en-US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 smtClean="0">
                <a:latin typeface="나눔바른고딕" pitchFamily="50" charset="-127"/>
                <a:ea typeface="나눔바른고딕" pitchFamily="50" charset="-127"/>
              </a:rPr>
              <a:t>, 13pt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/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글자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간격은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dirty="0" smtClean="0">
                <a:latin typeface="나눔바른고딕" pitchFamily="50" charset="-127"/>
                <a:ea typeface="나눔바른고딕" pitchFamily="50" charset="-127"/>
              </a:rPr>
              <a:t>표준으로</a:t>
            </a:r>
            <a:r>
              <a:rPr lang="en-US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0.2pt /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줄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간격은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300" kern="1200" dirty="0">
                <a:latin typeface="나눔바른고딕" pitchFamily="50" charset="-127"/>
                <a:ea typeface="나눔바른고딕" pitchFamily="50" charset="-127"/>
              </a:rPr>
              <a:t>1.2</a:t>
            </a:r>
            <a:r>
              <a:rPr lang="ko-KR" altLang="en-US" sz="1300" kern="1200" dirty="0">
                <a:latin typeface="나눔바른고딕" pitchFamily="50" charset="-127"/>
                <a:ea typeface="나눔바른고딕" pitchFamily="50" charset="-127"/>
              </a:rPr>
              <a:t>배를</a:t>
            </a:r>
            <a:r>
              <a:rPr lang="en-US" altLang="en-US" sz="1300" kern="12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300" kern="1200" dirty="0" smtClean="0">
                <a:latin typeface="나눔바른고딕" pitchFamily="50" charset="-127"/>
                <a:ea typeface="나눔바른고딕" pitchFamily="50" charset="-127"/>
              </a:rPr>
              <a:t>권장</a:t>
            </a:r>
            <a:r>
              <a:rPr lang="en-US" altLang="ko-KR" sz="1300" kern="1200" dirty="0" smtClean="0">
                <a:latin typeface="나눔바른고딕" pitchFamily="50" charset="-127"/>
                <a:ea typeface="나눔바른고딕" pitchFamily="50" charset="-127"/>
              </a:rPr>
              <a:t>.</a:t>
            </a:r>
            <a:endParaRPr lang="en-US" altLang="ko-KR" sz="1300" kern="12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563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맺</a:t>
            </a:r>
            <a:r>
              <a:rPr lang="ko-KR" altLang="en-US" dirty="0">
                <a:solidFill>
                  <a:schemeClr val="bg2">
                    <a:lumMod val="10000"/>
                  </a:schemeClr>
                </a:solidFill>
              </a:rPr>
              <a:t>음</a:t>
            </a:r>
          </a:p>
        </p:txBody>
      </p:sp>
      <p:sp>
        <p:nvSpPr>
          <p:cNvPr id="5" name="TextBox 2"/>
          <p:cNvSpPr txBox="1">
            <a:spLocks noChangeArrowheads="1"/>
          </p:cNvSpPr>
          <p:nvPr/>
        </p:nvSpPr>
        <p:spPr bwMode="auto">
          <a:xfrm>
            <a:off x="0" y="3121223"/>
            <a:ext cx="914400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kumimoji="0" lang="ko-KR" altLang="en-US" sz="4000" b="1" spc="-150" dirty="0" smtClean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감사합니다</a:t>
            </a:r>
            <a:r>
              <a:rPr kumimoji="0" lang="en-US" altLang="ko-KR" sz="4000" b="1" spc="-150" dirty="0" smtClean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  <a:endParaRPr kumimoji="0" lang="ko-KR" altLang="en-US" sz="4000" b="1" spc="-150" dirty="0"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4672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표지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3</a:t>
            </a:r>
          </a:p>
          <a:p>
            <a:r>
              <a:rPr lang="ko-KR" altLang="en-US" dirty="0" err="1" smtClean="0">
                <a:solidFill>
                  <a:schemeClr val="bg2">
                    <a:lumMod val="10000"/>
                  </a:schemeClr>
                </a:solidFill>
              </a:rPr>
              <a:t>골라쓰세요</a:t>
            </a:r>
            <a:endParaRPr lang="en-US" altLang="ko-KR" dirty="0" smtClean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78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-2988840" y="548680"/>
            <a:ext cx="2664296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표지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4</a:t>
            </a:r>
          </a:p>
          <a:p>
            <a:r>
              <a:rPr lang="ko-KR" altLang="en-US" dirty="0" err="1" smtClean="0">
                <a:solidFill>
                  <a:schemeClr val="bg2">
                    <a:lumMod val="10000"/>
                  </a:schemeClr>
                </a:solidFill>
              </a:rPr>
              <a:t>골라쓰세요</a:t>
            </a:r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-2988840" y="548680"/>
            <a:ext cx="2664296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표지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5</a:t>
            </a:r>
          </a:p>
          <a:p>
            <a:r>
              <a:rPr lang="ko-KR" altLang="en-US" dirty="0" err="1" smtClean="0">
                <a:solidFill>
                  <a:schemeClr val="bg2">
                    <a:lumMod val="10000"/>
                  </a:schemeClr>
                </a:solidFill>
              </a:rPr>
              <a:t>골라쓰세요</a:t>
            </a:r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74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403648" y="1412776"/>
            <a:ext cx="619268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5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제목을</a:t>
            </a:r>
            <a:endParaRPr lang="en-US" altLang="ko-KR" sz="4500" b="1" dirty="0" smtClean="0">
              <a:solidFill>
                <a:srgbClr val="2B1A74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5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입력하세요</a:t>
            </a:r>
            <a:endParaRPr lang="en-US" altLang="ko-KR" sz="4500" b="1" dirty="0" smtClean="0">
              <a:solidFill>
                <a:srgbClr val="2B1A74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500" b="1" dirty="0" err="1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45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45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BOLD</a:t>
            </a:r>
            <a:endParaRPr lang="ko-KR" altLang="en-US" sz="4500" b="1" dirty="0">
              <a:solidFill>
                <a:srgbClr val="2B1A74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서브표지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5674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서브표지 </a:t>
            </a:r>
            <a:r>
              <a:rPr lang="en-US" altLang="ko-KR" dirty="0">
                <a:solidFill>
                  <a:schemeClr val="bg2">
                    <a:lumMod val="10000"/>
                  </a:schemeClr>
                </a:solidFill>
              </a:rPr>
              <a:t>2</a:t>
            </a:r>
            <a:endParaRPr lang="en-US" altLang="ko-KR" dirty="0" smtClean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03648" y="1412776"/>
            <a:ext cx="619268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제목을</a:t>
            </a:r>
            <a:endParaRPr lang="en-US" altLang="ko-KR" sz="4500" b="1" dirty="0" smtClean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입력하세요</a:t>
            </a:r>
            <a:endParaRPr lang="en-US" altLang="ko-KR" sz="4500" b="1" dirty="0" smtClean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5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4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45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BOLD</a:t>
            </a:r>
            <a:endParaRPr lang="ko-KR" alt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674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547664" y="3506232"/>
            <a:ext cx="6192688" cy="193899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ko-KR" alt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제목을</a:t>
            </a:r>
            <a:endParaRPr lang="en-US" altLang="ko-KR" sz="4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입력하세요</a:t>
            </a:r>
            <a:endParaRPr lang="en-US" altLang="ko-KR" sz="4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0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BOLD</a:t>
            </a:r>
            <a:endParaRPr lang="ko-KR" altLang="en-US" sz="40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서브표지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5674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812</TotalTime>
  <Words>238</Words>
  <Application>Microsoft Office PowerPoint</Application>
  <PresentationFormat>화면 슬라이드 쇼(4:3)</PresentationFormat>
  <Paragraphs>72</Paragraphs>
  <Slides>25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moon</dc:creator>
  <cp:lastModifiedBy>염 희진</cp:lastModifiedBy>
  <cp:revision>126</cp:revision>
  <dcterms:created xsi:type="dcterms:W3CDTF">2012-09-13T06:24:15Z</dcterms:created>
  <dcterms:modified xsi:type="dcterms:W3CDTF">2018-05-24T10:03:50Z</dcterms:modified>
</cp:coreProperties>
</file>

<file path=docProps/thumbnail.jpeg>
</file>